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8" r:id="rId2"/>
    <p:sldId id="257" r:id="rId3"/>
    <p:sldId id="258" r:id="rId4"/>
    <p:sldId id="277" r:id="rId5"/>
    <p:sldId id="276" r:id="rId6"/>
    <p:sldId id="259" r:id="rId7"/>
    <p:sldId id="263" r:id="rId8"/>
    <p:sldId id="264" r:id="rId9"/>
    <p:sldId id="270" r:id="rId10"/>
    <p:sldId id="274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60" y="-99392"/>
            <a:ext cx="1532330" cy="26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45269" cy="131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6789" y="1340768"/>
            <a:ext cx="637155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Память огненных лет: 80 лет Великой Победы</a:t>
            </a:r>
            <a:endParaRPr lang="ru-RU" sz="5400" b="1" i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3833">
            <a:off x="200116" y="4152939"/>
            <a:ext cx="8422732" cy="18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66124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1941-1945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5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Герои\Ушак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1729"/>
            <a:ext cx="2057400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1158" y="764704"/>
            <a:ext cx="47745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Ушаков Василий Дмитриевич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разведчик-наблюдатель управлением 2-го дивизиона 113-го минометного полка 2-ой минометной бригады (6-ая артиллерийская дивизия прорыва Резерва Верховного Главнокомандования, 61-ая армия, 2-ой Белорусский фронт).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645024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лету 1963 года воевал разведчиком-наблюдателем управления 2-го дивизиона 113-го минометного полка. 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Участвовал в составе стрелкового отделения в бою в районе города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Хеннингсдорф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(Германия, ныне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Крулево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Польша).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стал единственным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глазовской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емле человеком, удостоенным высшей солдатской награды – орденом Славы всех трех степеней. 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Награжден медалями,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двумя «За отвагу» и медалью «За боевые заслуги».  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15 мая 1946 года за отвагу и героизм в боях с немецкими захватчиками в Великой Отечественной войне награжден орденом славы 1-й степени.</a:t>
            </a:r>
          </a:p>
        </p:txBody>
      </p:sp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939" y="-99392"/>
            <a:ext cx="153233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Desktop\Documents\Документы\Документы\ТЭПы выставок\Интернет выставка 70 лет Победы\фото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0" y="243438"/>
            <a:ext cx="3318959" cy="242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329" y="2887445"/>
            <a:ext cx="3400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Ветераны Великой Отечественной войны 1941-1945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гг. исполкома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Глазовского райсовета. Апрель 1975 г.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ф.66, оп.1ф, д.51</a:t>
            </a:r>
          </a:p>
        </p:txBody>
      </p:sp>
      <p:pic>
        <p:nvPicPr>
          <p:cNvPr id="3076" name="Picture 4" descr="E:\Desktop\Documents\Документы\Документы\ТЭПы выставок\Интернет выставка 70 лет Победы\фото\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8" y="4043442"/>
            <a:ext cx="3950564" cy="245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4576418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Ветераны труда исполкома Глазовского райсовета,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награжденные медалью «За доблестный труд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Великой Отечественной войне 1941-1945 гг.»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1 ряду в центре: Ушаков К.В. – председатель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райисполкома; далее: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Главатских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П.Н. –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зам.председателя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райисполкома. Апрель 1975 г.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ф.66, оп.1ф, д.52</a:t>
            </a:r>
          </a:p>
        </p:txBody>
      </p:sp>
      <p:pic>
        <p:nvPicPr>
          <p:cNvPr id="3078" name="Picture 6" descr="E:\Desktop\Documents\Документы\Документы\ТЭПы выставок\Интернет выставка 70 лет Победы\фото\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3" r="21747"/>
          <a:stretch/>
        </p:blipFill>
        <p:spPr bwMode="auto">
          <a:xfrm>
            <a:off x="5004048" y="251236"/>
            <a:ext cx="3480444" cy="242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5315" y="2781712"/>
            <a:ext cx="3957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Торжественное собрание, посвященное 30-летию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Победы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Великой Отечественной войне в ДК «Россия».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Снимок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ветеранов войны и труда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Глазовского района. Май 1975 г.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ф.84, оп.4, д.23</a:t>
            </a:r>
          </a:p>
        </p:txBody>
      </p:sp>
    </p:spTree>
    <p:extLst>
      <p:ext uri="{BB962C8B-B14F-4D97-AF65-F5344CB8AC3E}">
        <p14:creationId xmlns:p14="http://schemas.microsoft.com/office/powerpoint/2010/main" val="25593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esktop\Documents\Документы\Документы\ТЭПы выставок\Интернет выставка 70 лет Победы\фото\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5"/>
          <a:stretch/>
        </p:blipFill>
        <p:spPr bwMode="auto">
          <a:xfrm>
            <a:off x="4942150" y="149192"/>
            <a:ext cx="3299418" cy="232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1578" y="2620259"/>
            <a:ext cx="4240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Встреча  ветеранов 208-ой Краснознаменной Кенигсбергской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дивизии с колхозниками д.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Ниж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-Убыть – места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формирования дивизии. 04 мая 1975 г.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ф.66, оп.1ф, д.55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8" y="167561"/>
            <a:ext cx="3274270" cy="232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3496" y="2527927"/>
            <a:ext cx="3866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Слет ветеранов 208-ой Краснознаменной Кенигсбергской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дивизии, сформированной в 1943 году на территории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Сыгинского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сельсовета. 03  мая 1975 г.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ф.66, оп.1ф, д.53</a:t>
            </a:r>
          </a:p>
        </p:txBody>
      </p:sp>
      <p:pic>
        <p:nvPicPr>
          <p:cNvPr id="4100" name="Picture 4" descr="E:\Desktop\Documents\Документы\Документы\ТЭПы выставок\Интернет выставка 70 лет Победы\фото\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65042"/>
            <a:ext cx="3276364" cy="235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9662" y="591976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Ветераны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Великой Отечественной войны 1941-1945 гг.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Бабинцев А.К. и Коблов В.П. на торжественном митинге в честь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Дня Победы на площади Свободы г. Глазова. 9 мая 1984 г.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ф.66, оп.1ф, д.92.</a:t>
            </a:r>
          </a:p>
        </p:txBody>
      </p:sp>
    </p:spTree>
    <p:extLst>
      <p:ext uri="{BB962C8B-B14F-4D97-AF65-F5344CB8AC3E}">
        <p14:creationId xmlns:p14="http://schemas.microsoft.com/office/powerpoint/2010/main" val="405321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501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282" y="5030606"/>
            <a:ext cx="8607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ctr"/>
            <a:r>
              <a:rPr lang="ru-RU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Большим испытанием для Глазовского района была Великая Отечественная война 1941-1945 гг. Из 9117 человек призванных из района и города , не вернулись 5900 человек, в том числе 3962 из села. В эти годы трудящиеся района внесли в фонд обороны 3 млн. 100 </a:t>
            </a:r>
            <a:r>
              <a:rPr lang="ru-RU" dirty="0" err="1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 smtClean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рублей. На строительство танковой колонны в районе и городе было собрано 3 млн. 947 тыс. рублей</a:t>
            </a:r>
          </a:p>
          <a:p>
            <a:pPr algn="ctr"/>
            <a:endParaRPr lang="ru-RU" dirty="0" smtClean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4510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4" y="273451"/>
            <a:ext cx="6790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600 колхозников Глазовского района строили железную дорогу Ижевск-Балезино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943" y="1171667"/>
            <a:ext cx="47051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Стояла суровая зима 1941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Правительство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Удмуртии  обратилось к колхозникам с просьбой помочь в строительстве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железной дороги Ижевск-Балезино. Железная дорога должна была прочно связать заводы северного Урала с районами Поволжья и Юга.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29 районов Удмуртии строили эту трассу. 15 тысяч людей начали работу одновременного на северном и южном направлениях, с концов и середины трассы. 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сооружалась в условиях, приближенных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фронтовым.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рабочей силой были колхозники, мобилизованные на строительство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70" y="-147579"/>
            <a:ext cx="1532330" cy="26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user\Desktop\Герои\жд4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97" y="2539819"/>
            <a:ext cx="3599283" cy="226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7804" y="5085184"/>
            <a:ext cx="359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Проектно-изыскательные работы.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Зима 1941/42г.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8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97087" y="3576167"/>
            <a:ext cx="57201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Здесь было не легче, чем на войне: люди погибали, замерзая в сильные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холода, охраняя реку от весеннего половодья, во время взрывов застывшей земли, ослабевая от нехватки еды, от воспаления легких.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забывать, что большинство рабочих были женщины и подростки.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Женщины почти что вручную делали самую трудную работу. Ездили рубить лес, укладывали рельсы.</a:t>
            </a:r>
          </a:p>
          <a:p>
            <a:pPr indent="36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Были случаи, когда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не выдержав тяжелого труда, голода и холода, подростки сбегали, но их находили, возвращали на строительство дороги.</a:t>
            </a:r>
          </a:p>
        </p:txBody>
      </p:sp>
      <p:pic>
        <p:nvPicPr>
          <p:cNvPr id="17410" name="Picture 2" descr="C:\Users\user\Desktop\Герои\малыш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32" y="3299694"/>
            <a:ext cx="2362608" cy="309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832" y="6411240"/>
            <a:ext cx="236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Юный строитель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user\Desktop\Герои\палатка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3520548" cy="24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3620" y="3031217"/>
            <a:ext cx="3593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Палатка первых строителей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76672"/>
            <a:ext cx="48560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Каждому району, сельсовету, колхозу, бригаде, звену давались дневные нормы: сколько кубометров сделать земельных работ. Можно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сказать, что прокладывали эту дорогу всей республикой. </a:t>
            </a:r>
          </a:p>
          <a:p>
            <a:pPr indent="3600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Работали с раннего утра до позднего вечера.</a:t>
            </a:r>
          </a:p>
          <a:p>
            <a:pPr indent="3600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Всем давали задание на день. Вбивали колья-указатели: какой ширины и глубины выкопать кюветы, на какую высоту поднять полотно, а местами срезать. При выполнении дневного плана-задания давали в день 400 граммов хлеба.</a:t>
            </a:r>
          </a:p>
        </p:txBody>
      </p:sp>
    </p:spTree>
    <p:extLst>
      <p:ext uri="{BB962C8B-B14F-4D97-AF65-F5344CB8AC3E}">
        <p14:creationId xmlns:p14="http://schemas.microsoft.com/office/powerpoint/2010/main" val="402463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294" y="297032"/>
            <a:ext cx="81151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 января 1943 года наступил долгожданный день: встретились укладчики пути, двигавшиеся навстречу друг другу.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октябре 1943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колхозники Удмуртии рапортовали И.В. Сталину об итогах своей работы на строительстве дороги Ижевск-Балезино. Фронтовое задание было выполнено. Дорога протяженностью в 146 километров построена всего лишь за один год и 2 месяца.</a:t>
            </a:r>
          </a:p>
          <a:p>
            <a:pPr indent="360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10 ноября 1943 года народным комиссаром путей сообщения 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Кагановичем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 подписан приказ «О награждении строителей железнодорожной линии «Балезино – Ижевск».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161 строитель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 награжден орденами и медалями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СССР.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8434" name="Picture 2" descr="C:\Users\user\Desktop\Герои\конец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86" y="3436353"/>
            <a:ext cx="3455796" cy="235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2980" y="5902116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Укладка последних звеньев пути перед смычкой южного и северного участков. 27 января 1943 г.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user\Desktop\Герои\конец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11" y="3436353"/>
            <a:ext cx="3352253" cy="229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4404" y="5902116"/>
            <a:ext cx="3395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Памятник строителям железной дороги 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Ижевск-Балезино в с.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Кекоран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 2003 г.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5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696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100 воинов из Удмуртии стали Героями Советского Союза, более тысячи награждены за ратные подвиги орденами и медалями. Среди них уроженцы Глазовского района: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Desktop\Мои документы с 2025 г\Выставки\Фото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0791"/>
            <a:ext cx="2376264" cy="319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4416" y="1517317"/>
            <a:ext cx="454191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Пряженников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Александр Павлович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заместитель командира эскадрильи 90-го гвардейского штурмового авиационного полка (4-я гвардейская штурмовая авиационная дивизия, 5-й штурмовой авиационный корпус, 5-я воздушная армия, 2-й Украинский фронт), гвардии старший лейтенант.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Уроженец деревни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Артёнки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ныне Глазовского района.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775785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Александр Павлович совершил 180 боевых вылетов. Им было уничтожено и повреждено 123 автомашины, 27 танков, 6 артиллерийских и зенитных батарей, 40 повозок с грузом, 3 цистерны с горючим, взорвано 8 складов боеприпасов, в воздушном бою сбит один бомбардировщик «Ю-87».	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15 мая 1946 года гвардии старшему лейтенанту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Пряженникову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Александру Павловичу присвоено звание Героя Советского Союза (посмертно).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569" y="0"/>
            <a:ext cx="1532330" cy="25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1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Герои\Барамзин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t="2845"/>
          <a:stretch/>
        </p:blipFill>
        <p:spPr bwMode="auto">
          <a:xfrm>
            <a:off x="620486" y="404664"/>
            <a:ext cx="2207844" cy="309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692696"/>
            <a:ext cx="4623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Барамзина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Николаевна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снайпер и телефонист стрелкового батальона 252-го стрелкового полка 70-й стрелковой дивизии 33-й армии 3-го Белорусского фронта, ефрейтор.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5816" y="2559471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Татьяна Николаевна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числе первых подала заявление в военкомат об отправке на фронт. В 1943 году Татьяна поступила курсантом Центральный женской снайперской школы при ЦК комсомола в Москве.</a:t>
            </a:r>
          </a:p>
          <a:p>
            <a:endParaRPr lang="ru-RU" dirty="0"/>
          </a:p>
        </p:txBody>
      </p:sp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15" y="-58511"/>
            <a:ext cx="1532330" cy="26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486" y="3789040"/>
            <a:ext cx="81279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боевом счету Татьяны было 16 уничтоженных гитлеровцев.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стрелковый батальон, в котором воевала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глазовчанка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летом 1944 года в наступлении под так называемым «Минским котлом» удерживал узел дорог в районе деревни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Пекалино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тылу окруженного врага.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Награждена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орденом Ленина, в марте 1945 года присвоено звание Героя Советского Союза (посмертно).</a:t>
            </a:r>
          </a:p>
        </p:txBody>
      </p:sp>
    </p:spTree>
    <p:extLst>
      <p:ext uri="{BB962C8B-B14F-4D97-AF65-F5344CB8AC3E}">
        <p14:creationId xmlns:p14="http://schemas.microsoft.com/office/powerpoint/2010/main" val="15134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8142" y="610962"/>
            <a:ext cx="4594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Логинов Аркадий Петрович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командир звена 91-го гвардейского штурмового авиационного полка 4-й гвардейской штурмовой авиационной дивизии 5-го штурмового авиационного корпуса 5-й воздушной армии 2-го Украинского фронта, гвардии старший лейтенант, русский, член ВКП(б) КПСС с 1944 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Герои\логинов А.П.0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/>
          <a:stretch/>
        </p:blipFill>
        <p:spPr bwMode="auto">
          <a:xfrm>
            <a:off x="489856" y="422139"/>
            <a:ext cx="2247941" cy="31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856" y="3861048"/>
            <a:ext cx="8533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Воевал в составе 235-го и 91-го гвардейских штурмовых авиаполков на Калининском, 1-м и 2-м Украинском фронтах. Участвовал в боях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Белгородско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-Харьковском направлении. Освобождал территорию Польши, Венгрии. Всего за время войны совершил 265 боевых вылетов.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Награжден орденом Ленина, тремя орденами Красного Знамени, Звездой героя Советского Союза и многими медалями.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образцовое выполнение заданий в феврале 1945 года удостоен звания Героя Советского Союза.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23" y="116631"/>
            <a:ext cx="1532330" cy="25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7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Герои\Опалев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 r="3936"/>
          <a:stretch/>
        </p:blipFill>
        <p:spPr bwMode="auto">
          <a:xfrm>
            <a:off x="395674" y="434887"/>
            <a:ext cx="2108184" cy="297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908720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Опалев Иван Васильевич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командир 40-го гвардейского отдельного минометного дивизиона (7-й механизированной корпус, 2-й Украинский фронт), гвардии майор.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573016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1943 года – начальник штаба дивизиона – участвовал в прорыве обороны противника в районе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Ржева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 освобождал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Рог, Кировоград. Участвовал в освобождении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Будапешта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Брно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Праги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Войну закончил на Дальнем Востоке.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Награжден орденом Ленина, 2-мя орденами Красного Знамени, орденами Кутузова 3-й степени, Александра Невского и Отечественной войны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степени.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24 марта 1945 года за образцовое выполнение боевых заданий командования на фронте борьбы с немецко-фашистскими захватчиками и проявленное при этом мужество и героизм присвоено звание Героя Советского союза.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70" y="33671"/>
            <a:ext cx="153233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2476877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0000"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июле 1942 г. лейтенант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Опалев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Иван Васильевич командовал батареей грозных «катюш» на западном фронте.</a:t>
            </a:r>
          </a:p>
        </p:txBody>
      </p:sp>
    </p:spTree>
    <p:extLst>
      <p:ext uri="{BB962C8B-B14F-4D97-AF65-F5344CB8AC3E}">
        <p14:creationId xmlns:p14="http://schemas.microsoft.com/office/powerpoint/2010/main" val="280420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</TotalTime>
  <Words>1273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50</cp:revision>
  <dcterms:created xsi:type="dcterms:W3CDTF">2025-03-03T11:48:33Z</dcterms:created>
  <dcterms:modified xsi:type="dcterms:W3CDTF">2025-04-23T07:24:34Z</dcterms:modified>
</cp:coreProperties>
</file>